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9" r:id="rId2"/>
    <p:sldId id="260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00"/>
    <a:srgbClr val="000066"/>
    <a:srgbClr val="99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-X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(क्षितिज- गद्य खंड)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पाठ-1 नेताजी का चश्मा (स्वयं प्रकाश)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777240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लेखक परिचय 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/>
              <a:t>स्वयं प्रकाश</a:t>
            </a:r>
            <a:r>
              <a:rPr lang="hi-IN" sz="2000" dirty="0" smtClean="0"/>
              <a:t> का जन्म1947 ई० इंदौर (मध्य प्रदेश)I शिक्षा एवं नौकरी</a:t>
            </a:r>
          </a:p>
          <a:p>
            <a:pPr algn="just">
              <a:buNone/>
            </a:pPr>
            <a:r>
              <a:rPr lang="hi-IN" sz="2000" dirty="0" smtClean="0"/>
              <a:t>  राजस्थान I वसुधा पत्रिका के संपादक I मध्यमवर्गीय जीवन का चित्रण Iइनकी कहानियों में वर्ग शोषण का विरोध,सामाजिक जीवन में जाति, सम्प्रदाय एवं लिंग भेद का विरोध I पहल सम्मान, बनमाली पुरस्कार, राजस्थान साहित्य अकादमी इत्यादि पुरस्कारों से सम्मानित I 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/>
              <a:t>रचनाएँ </a:t>
            </a:r>
            <a:r>
              <a:rPr lang="hi-IN" sz="2000" dirty="0" smtClean="0"/>
              <a:t>:- सूरज कब निकलेगा, आएँगें अच्छे दिन भी, आदमी जात का आदमी एवं संधान प्रमुख हैं I बीच में विनय एवं ईंधन (उपन्यास) I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/>
              <a:t>पाठ-परिचय </a:t>
            </a:r>
            <a:r>
              <a:rPr lang="hi-IN" sz="2000" dirty="0" smtClean="0"/>
              <a:t>:- चारों ओर सीमाओं से घिरे भूभाग को देश नहीं कहते I उस धरती पर रहने वाले नागरिकों, पेड़-पौधों, नदियों पर्वतों तथा पशु-पक्षियों से देश बनता है I इनसे नि:स्वार्थ प्रेम करना तथा इनके विकास के लिए प्रयत्नशील रहना देशभक्ति है I नेताजी का चश्मा पाठ कहानी कैप्टन चश्मेवाले के माध्यम से उन सभी देशभक्तों के योगदान को रेखांकित करती है जो अपने देश को समृद्ध तथा उसकी रक्षा में अपने-अपने तरीके से योगदान देते हैं I इस योगदान में बड़े ही नहीं, बच्चे भी शामिल हैं I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पाठ-1 नेताजी का चश्मा (स्वयं प्रकाश)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7772400" cy="5562600"/>
          </a:xfrm>
        </p:spPr>
        <p:txBody>
          <a:bodyPr/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महत्वपूर्ण तथ्य   </a:t>
            </a:r>
          </a:p>
          <a:p>
            <a:pPr algn="just">
              <a:buNone/>
            </a:pPr>
            <a:r>
              <a:rPr lang="en-US" sz="2000" dirty="0" err="1" smtClean="0"/>
              <a:t>i</a:t>
            </a:r>
            <a:r>
              <a:rPr lang="en-US" sz="2000" dirty="0" smtClean="0"/>
              <a:t>) </a:t>
            </a:r>
            <a:r>
              <a:rPr lang="hi-IN" sz="2000" dirty="0" smtClean="0"/>
              <a:t>नई पीढ़ी को प्रसिद्ध व्यक्तियों के महान योगदान से परिचित करवाना</a:t>
            </a:r>
            <a:r>
              <a:rPr lang="en-US" sz="2000" dirty="0" smtClean="0"/>
              <a:t> 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ii) </a:t>
            </a:r>
            <a:r>
              <a:rPr lang="hi-IN" sz="2000" dirty="0" smtClean="0"/>
              <a:t>बच्चों को भी उनके जैसा बनाने की प्रेरणा</a:t>
            </a:r>
            <a:r>
              <a:rPr lang="en-US" sz="2000" dirty="0" smtClean="0"/>
              <a:t> 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iii) </a:t>
            </a:r>
            <a:r>
              <a:rPr lang="hi-IN" sz="2000" dirty="0" smtClean="0"/>
              <a:t>महापुरुषों के जीवन की घटनाओं से जनता को अवगत कराया जाए</a:t>
            </a:r>
            <a:r>
              <a:rPr lang="en-US" sz="2000" dirty="0" smtClean="0"/>
              <a:t> 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iv) </a:t>
            </a:r>
            <a:r>
              <a:rPr lang="hi-IN" sz="2000" dirty="0" smtClean="0"/>
              <a:t>मूर्ति की उचित देखभाल होनी चाहिए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v) </a:t>
            </a:r>
            <a:r>
              <a:rPr lang="hi-IN" sz="2000" dirty="0" smtClean="0"/>
              <a:t>सफाई का ध्यान रखा जाना चाहिए</a:t>
            </a:r>
            <a:r>
              <a:rPr lang="en-US" sz="2000" dirty="0" smtClean="0"/>
              <a:t> 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vi) </a:t>
            </a:r>
            <a:r>
              <a:rPr lang="hi-IN" sz="2000" dirty="0" smtClean="0"/>
              <a:t>प्रेरण दायक प्रसंगों की जानकारी दी जानी चाहिए</a:t>
            </a:r>
            <a:r>
              <a:rPr lang="en-US" sz="2000" dirty="0" smtClean="0"/>
              <a:t> 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vii) </a:t>
            </a:r>
            <a:r>
              <a:rPr lang="hi-IN" sz="2000" dirty="0" smtClean="0"/>
              <a:t>जन्मदिन एवं पुण्यतिथि को कार्यक्रम रखा जाए</a:t>
            </a:r>
            <a:r>
              <a:rPr lang="en-US" sz="2000" dirty="0" smtClean="0"/>
              <a:t> 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viii) </a:t>
            </a:r>
            <a:r>
              <a:rPr lang="hi-IN" sz="2000" dirty="0" smtClean="0"/>
              <a:t>मूर्ति के प्रति श्रद्धाभाव एवं गरिमा का ध्यान रखा जाय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ix) </a:t>
            </a:r>
            <a:r>
              <a:rPr lang="hi-IN" sz="2000" dirty="0" smtClean="0"/>
              <a:t>समय-समय पर रंग-रोगन किया जाय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x) </a:t>
            </a:r>
            <a:r>
              <a:rPr lang="hi-IN" sz="2000" dirty="0" smtClean="0"/>
              <a:t>सार्वजनिक एवं सरकारी सम्पति को नुकशान न पहुँचाया जाय I</a:t>
            </a:r>
          </a:p>
          <a:p>
            <a:pPr algn="just">
              <a:buNone/>
            </a:pPr>
            <a:r>
              <a:rPr lang="en-US" sz="2000" dirty="0" smtClean="0"/>
              <a:t>xi) </a:t>
            </a:r>
            <a:r>
              <a:rPr lang="hi-IN" sz="2000" dirty="0" smtClean="0"/>
              <a:t>अपने आस-आस हो रहे अन्याय का विरोध करें I</a:t>
            </a:r>
          </a:p>
          <a:p>
            <a:pPr algn="just">
              <a:buNone/>
            </a:pPr>
            <a:r>
              <a:rPr lang="en-US" sz="2000" dirty="0" smtClean="0"/>
              <a:t>xii) </a:t>
            </a:r>
            <a:r>
              <a:rPr lang="hi-IN" sz="2000" dirty="0" smtClean="0"/>
              <a:t>देश की स्म्रिद्धिएव्म प्रगति में अपना योगदान दें I</a:t>
            </a:r>
          </a:p>
          <a:p>
            <a:pPr algn="just">
              <a:buNone/>
            </a:pPr>
            <a:r>
              <a:rPr lang="en-US" sz="2000" dirty="0" smtClean="0"/>
              <a:t>xiii) </a:t>
            </a:r>
            <a:r>
              <a:rPr lang="hi-IN" sz="2000" dirty="0" smtClean="0"/>
              <a:t>बालश्रमिकों को शोषण से मुक्ति दिलाए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239000" cy="1203960"/>
          </a:xfrm>
        </p:spPr>
        <p:txBody>
          <a:bodyPr>
            <a:normAutofit fontScale="90000"/>
          </a:bodyPr>
          <a:lstStyle/>
          <a:p>
            <a:pPr algn="ctr"/>
            <a:r>
              <a:rPr lang="hi-IN" sz="4000" dirty="0" smtClean="0">
                <a:solidFill>
                  <a:srgbClr val="FF0000"/>
                </a:solidFill>
              </a:rPr>
              <a:t>पाठ-1 नेताजी का चश्मा </a:t>
            </a:r>
            <a:br>
              <a:rPr lang="hi-IN" sz="4000" dirty="0" smtClean="0">
                <a:solidFill>
                  <a:srgbClr val="FF0000"/>
                </a:solidFill>
              </a:rPr>
            </a:br>
            <a:r>
              <a:rPr lang="hi-IN" sz="4000" dirty="0" smtClean="0">
                <a:solidFill>
                  <a:srgbClr val="FF0000"/>
                </a:solidFill>
              </a:rPr>
              <a:t>(स्वयं प्रकाश) </a:t>
            </a:r>
            <a:r>
              <a:rPr lang="hi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493173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hi-IN" sz="3400" u="sng" dirty="0" smtClean="0"/>
              <a:t>गृहकार्य</a:t>
            </a:r>
          </a:p>
          <a:p>
            <a:pPr>
              <a:buNone/>
            </a:pPr>
            <a:r>
              <a:rPr lang="hi-IN" sz="20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) </a:t>
            </a:r>
            <a:r>
              <a:rPr lang="hi-IN" sz="2900" dirty="0" smtClean="0"/>
              <a:t>सेनानी न होते हुए भी चश्मेवाले को लोग कैप्टन क्यों कहते थे ?</a:t>
            </a:r>
          </a:p>
          <a:p>
            <a:pPr>
              <a:buNone/>
            </a:pPr>
            <a:r>
              <a:rPr lang="hi-IN" sz="2900" dirty="0" smtClean="0"/>
              <a:t> </a:t>
            </a:r>
            <a:r>
              <a:rPr lang="en-US" sz="2900" dirty="0" smtClean="0"/>
              <a:t>ii) </a:t>
            </a:r>
            <a:r>
              <a:rPr lang="hi-IN" sz="2900" dirty="0" smtClean="0"/>
              <a:t>बच्चों द्वारा सरकंडे का चश्मा क्या उम्मीद जगाता है ?</a:t>
            </a:r>
          </a:p>
          <a:p>
            <a:pPr>
              <a:buNone/>
            </a:pPr>
            <a:r>
              <a:rPr lang="en-US" sz="2900" dirty="0" smtClean="0"/>
              <a:t> iii) </a:t>
            </a:r>
            <a:r>
              <a:rPr lang="hi-IN" sz="2900" dirty="0" smtClean="0"/>
              <a:t>पानवाले का चरित्र चित्रण कीजिए ?</a:t>
            </a:r>
          </a:p>
          <a:p>
            <a:pPr>
              <a:buNone/>
            </a:pPr>
            <a:r>
              <a:rPr lang="en-US" sz="2900" dirty="0" smtClean="0"/>
              <a:t> iv) ‘</a:t>
            </a:r>
            <a:r>
              <a:rPr lang="hi-IN" sz="2900" dirty="0" smtClean="0"/>
              <a:t>वो लंगडा क्या जायेगा फेज़ में</a:t>
            </a:r>
            <a:r>
              <a:rPr lang="en-US" sz="2900" dirty="0" smtClean="0"/>
              <a:t> I’</a:t>
            </a:r>
            <a:r>
              <a:rPr lang="hi-IN" sz="2900" dirty="0" smtClean="0"/>
              <a:t> आशय स्पष्ट कीजिए</a:t>
            </a:r>
            <a:r>
              <a:rPr lang="en-US" sz="2900" dirty="0" smtClean="0"/>
              <a:t> I</a:t>
            </a:r>
            <a:endParaRPr lang="hi-IN" sz="2900" dirty="0" smtClean="0"/>
          </a:p>
          <a:p>
            <a:pPr>
              <a:buNone/>
            </a:pPr>
            <a:r>
              <a:rPr lang="en-US" sz="2900" dirty="0" smtClean="0"/>
              <a:t> v) </a:t>
            </a:r>
            <a:r>
              <a:rPr lang="hi-IN" sz="2900" dirty="0" smtClean="0"/>
              <a:t>आप अपने इलाके के चौराहे पर किस व्यक्ति की मूर्ति स्थापित </a:t>
            </a:r>
            <a:r>
              <a:rPr lang="en-US" sz="2900" dirty="0" smtClean="0"/>
              <a:t>  </a:t>
            </a:r>
          </a:p>
          <a:p>
            <a:pPr>
              <a:buNone/>
            </a:pPr>
            <a:r>
              <a:rPr lang="en-US" sz="2900" dirty="0" smtClean="0"/>
              <a:t>    </a:t>
            </a:r>
            <a:r>
              <a:rPr lang="hi-IN" sz="2900" dirty="0" smtClean="0"/>
              <a:t>करना चाहेंगे और क्यों ?</a:t>
            </a:r>
          </a:p>
          <a:p>
            <a:pPr>
              <a:buNone/>
            </a:pPr>
            <a:r>
              <a:rPr lang="en-US" sz="2900" dirty="0" smtClean="0"/>
              <a:t> vi)</a:t>
            </a:r>
            <a:r>
              <a:rPr lang="hi-IN" sz="2900" dirty="0" smtClean="0"/>
              <a:t>हालदार साहब की चारित्रिक विशेषता लिखिए</a:t>
            </a:r>
            <a:r>
              <a:rPr lang="en-US" sz="2900" dirty="0" smtClean="0"/>
              <a:t> I</a:t>
            </a:r>
            <a:r>
              <a:rPr lang="hi-IN" sz="2900" dirty="0" smtClean="0"/>
              <a:t> </a:t>
            </a:r>
          </a:p>
          <a:p>
            <a:pPr>
              <a:buNone/>
            </a:pPr>
            <a:r>
              <a:rPr lang="en-US" sz="2900" dirty="0" smtClean="0"/>
              <a:t>Vii)</a:t>
            </a:r>
            <a:r>
              <a:rPr lang="hi-IN" sz="2900" dirty="0" smtClean="0"/>
              <a:t>लेखक की जीवनी को संक्षेप में लिखिए</a:t>
            </a:r>
            <a:r>
              <a:rPr lang="en-US" sz="2900" dirty="0" smtClean="0"/>
              <a:t> I</a:t>
            </a:r>
            <a:r>
              <a:rPr lang="hi-IN" sz="2900" dirty="0" smtClean="0"/>
              <a:t> 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hi-IN" sz="3400" dirty="0" smtClean="0"/>
              <a:t>सौजैन्य से :- (हिंदी विभाग) </a:t>
            </a:r>
          </a:p>
          <a:p>
            <a:pPr algn="r">
              <a:buNone/>
            </a:pPr>
            <a:r>
              <a:rPr lang="hi-IN" sz="3400" u="sng" dirty="0" smtClean="0"/>
              <a:t>धन्यवाद !</a:t>
            </a:r>
            <a:r>
              <a:rPr lang="hi-IN" sz="9600" u="sng" dirty="0" smtClean="0"/>
              <a:t> 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584</TotalTime>
  <Words>461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Slide 1</vt:lpstr>
      <vt:lpstr>पाठ-1 नेताजी का चश्मा (स्वयं प्रकाश) </vt:lpstr>
      <vt:lpstr>पाठ-1 नेताजी का चश्मा (स्वयं प्रकाश) </vt:lpstr>
      <vt:lpstr>पाठ-1 नेताजी का चश्मा  (स्वयं प्रकाश)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HM</cp:lastModifiedBy>
  <cp:revision>76</cp:revision>
  <dcterms:created xsi:type="dcterms:W3CDTF">2006-08-16T00:00:00Z</dcterms:created>
  <dcterms:modified xsi:type="dcterms:W3CDTF">2020-03-31T15:33:34Z</dcterms:modified>
</cp:coreProperties>
</file>